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0FA2CB2-15B6-40F7-8EF3-5E67D8C4DF87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257D505-85B4-47F2-B1AD-D66E9D79E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65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E923ED0-1C17-46A9-A374-4E50F7B95C9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E783152-C4D6-420D-8DE2-8F1D7735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4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83152-C4D6-420D-8DE2-8F1D7735C8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5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452C61-36BB-4DA1-830A-2D167E4D4464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02DCCCE-451B-4CBF-8245-3BCA40A0B6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Liability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727448"/>
          </a:xfrm>
        </p:spPr>
        <p:txBody>
          <a:bodyPr>
            <a:normAutofit/>
          </a:bodyPr>
          <a:lstStyle/>
          <a:p>
            <a:r>
              <a:rPr lang="en-US" dirty="0" smtClean="0"/>
              <a:t>Find an interesting product that has been either recalled or has a product liability case against it.</a:t>
            </a:r>
          </a:p>
          <a:p>
            <a:r>
              <a:rPr lang="en-US" dirty="0" smtClean="0"/>
              <a:t>Write a minimum of 5 sentences summarizing the situation. </a:t>
            </a:r>
            <a:endParaRPr lang="en-US" dirty="0"/>
          </a:p>
          <a:p>
            <a:pPr lvl="1"/>
            <a:r>
              <a:rPr lang="en-US" dirty="0" smtClean="0"/>
              <a:t>Be sure to cite your resources.</a:t>
            </a:r>
          </a:p>
          <a:p>
            <a:r>
              <a:rPr lang="en-US" dirty="0" smtClean="0"/>
              <a:t>Be ready to share your examples </a:t>
            </a:r>
            <a:r>
              <a:rPr lang="en-US" smtClean="0"/>
              <a:t>tomorrow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9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160</TotalTime>
  <Words>46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Century Gothic</vt:lpstr>
      <vt:lpstr>Apothecary</vt:lpstr>
      <vt:lpstr>Product Liability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Liability</dc:title>
  <dc:creator>Tricia Ellsworth</dc:creator>
  <cp:lastModifiedBy>Ellsworth, Tricia</cp:lastModifiedBy>
  <cp:revision>7</cp:revision>
  <cp:lastPrinted>2020-01-07T18:14:11Z</cp:lastPrinted>
  <dcterms:created xsi:type="dcterms:W3CDTF">2012-12-04T18:20:30Z</dcterms:created>
  <dcterms:modified xsi:type="dcterms:W3CDTF">2020-01-07T18:45:23Z</dcterms:modified>
</cp:coreProperties>
</file>